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9"/>
  </p:notesMasterIdLst>
  <p:sldIdLst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2016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6657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6919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612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478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7825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4192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988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9773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6803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513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531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5026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793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6848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817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91898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25263237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534</TotalTime>
  <Words>0</Words>
  <Application>Microsoft Office PowerPoint</Application>
  <PresentationFormat>画面に合わせる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16</vt:i4>
      </vt:variant>
    </vt:vector>
  </HeadingPairs>
  <TitlesOfParts>
    <vt:vector size="18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  <vt:lpstr>スライド 15</vt:lpstr>
      <vt:lpstr>スライド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22</cp:revision>
  <dcterms:created xsi:type="dcterms:W3CDTF">2017-08-28T01:14:53Z</dcterms:created>
  <dcterms:modified xsi:type="dcterms:W3CDTF">2018-12-20T02:07:09Z</dcterms:modified>
</cp:coreProperties>
</file>